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0.35294117647058831</c:v>
                </c:pt>
                <c:pt idx="1">
                  <c:v>0.64705882352941169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0.35294117647058831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9.5586842011733424</c:v>
                </c:pt>
                <c:pt idx="1">
                  <c:v>6.1065353050453961</c:v>
                </c:pt>
                <c:pt idx="2">
                  <c:v>7.4901746400109479</c:v>
                </c:pt>
                <c:pt idx="3">
                  <c:v>8.2934557613858484</c:v>
                </c:pt>
                <c:pt idx="4">
                  <c:v>8.4760687998899407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9.0298554076301869</c:v>
                </c:pt>
                <c:pt idx="1">
                  <c:v>5.6787379006199714</c:v>
                </c:pt>
                <c:pt idx="2">
                  <c:v>7.2171409267674527</c:v>
                </c:pt>
                <c:pt idx="3">
                  <c:v>8.0223137538176577</c:v>
                </c:pt>
                <c:pt idx="4">
                  <c:v>8.228209355031975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D2-45D1-9C36-40CDD8373E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D2-45D1-9C36-40CDD8373E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6.1724534305846381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2B-4DC5-A2EC-FDC0ABCD57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2B-4DC5-A2EC-FDC0ABCD57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FE-4896-91C9-453A53D439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FE-4896-91C9-453A53D439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0.2574683680915415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0.38859302531076967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0.10833683013080186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1.1310210767795574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0.10833683013080186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0.38859302531076967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0.21252742885739906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6.2581672693413433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0.45486751537971148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0.44768923930305693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0.1248124127574739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1.3030238128803875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0.12481241275747479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0.44768923930305782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0.12776354552678448</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6.594837081059973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0.76664305838818514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0.5312515497750212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0.1481089601612755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1.5462364497840113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0.14810896016127462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0.27164577753820396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5.6643559413525972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4.9652320094002054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7.5052199250857656</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C6-471F-AB65-DACEC220E1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C6-471F-AB65-DACEC220E1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B1-44B3-9200-4DCC20B6AF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B1-44B3-9200-4DCC20B6AF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0.38214295341052118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0.80422300686858428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0.22421136152077725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2.3407346811538146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0.22421136152077548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0.78334178782788833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4.9652320094002054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0.46131912328146862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0.78011609317386199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0.21749053421865217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2.2705702013280815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0.21749053421865394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0.75395780285537395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5.0877728098087038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8.0079245020268495</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D0-438B-B727-054C33D937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D0-438B-B727-054C33D937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A1-4C60-9EF1-4120B5EA13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A1-4C60-9EF1-4120B5EA13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2.3510717839423378E-2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0.40160723890438543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0.11196509557959633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1.1688996513121728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0.11196509557959544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0.39281998045041355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8.0079245020268495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8.3114910917513694</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83-4976-8CAB-E7E36EDA0E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83-4976-8CAB-E7E36EDA0E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47-4313-881E-D79ED44372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47-4313-881E-D79ED44372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6D-49C0-A066-F527EE78A6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6D-49C0-A066-F527EE78A6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0.17490239087874127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0.41716357188564235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0.11630208490744565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1.2141772022026824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0.11630208490744387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0.3652536492502616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8.3114910917513694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8.9725560367665889</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31-4310-B733-45A7700EEC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31-4310-B733-45A7700EEC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0C-4C27-B80B-3E77845F8D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0C-4C27-B80B-3E77845F8D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1.2141347440181116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0.26580366922609855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7.4104075692202898E-2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0.77363599601314448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7.4104075692202898E-2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0.26580366922609855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1.6385924218964121E-2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9.5586842011733424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0.46069342500837163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0.2663040998799584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7.424359201701769E-2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0.77509252657370098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7.424359201701769E-2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0.2663040998799584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3.6272526329129917E-2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8.8829151092364853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0.42270157311436218</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0.27496319467816566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7.6657682906811075E-2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0.80029529163818225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7.6657682906811075E-2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0.27496319467816477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4.9701007852993584E-2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8.4760687998899407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8.3344526932109098</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5B-41BF-A44D-69E8025678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5B-41BF-A44D-69E8025678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F7-4745-9FC1-86A3E05E30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F7-4745-9FC1-86A3E05E30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1D-4EB2-A860-C55D648741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1D-4EB2-A860-C55D648741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0.22127119215733781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0.16273912097717602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1.6989732450131179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0.16273912097717513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1.1752915003278019E-3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7.9957989646603469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5.7026907851053465E-2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0.43702319989378147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0.12183880071508923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1.2719797266721926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0.12183880071508923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0.29732483793094744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8.6731064217614708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7.7881423183173366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10-4FC9-A38F-836661FAE7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10-4FC9-A38F-836661FAE7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73-469E-AE41-D1218BEF8C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73-469E-AE41-D1218BEF8C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0.47934770826451878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0.63394963436959895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0.1767404183213479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1.8451447951627413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0.1767404183213479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0.63394963436959806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0.57732244971022162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6.8671303121774274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9.008704267887957E-2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0.21324701518146938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5.9451673485749978E-2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0.62066700383437734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5.9451673485749978E-2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0.21324701518146938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0.38595013968169312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8.8658600275800836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0.1012746989040938</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0.2918105660485093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8.1354604085053239E-2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0.84933047978380838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8.1354604085053239E-2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0.29181056604851108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0.81511159517956955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7.6314366151945006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8.0911492094573294</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0.2128979041757173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0.37845294774673643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0.10550985231850341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1.1015078310491937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0.10550985231850341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0.37845294774673555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5.8244249745165178E-4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8.1752583337934297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B5-4504-A47B-4C4052DE1E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B5-4504-A47B-4C4052DE1E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EB-4763-B0A2-9D0CA52026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EB-4763-B0A2-9D0CA52026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0.36122630814576162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0.12064906496270389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1.2595590548644502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0.12064906496270389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0.43275574057471644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0.5792619973307982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7.3914109293843691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1.1135015780816655</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0.52595970018664229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0.14663363206068603</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1.5308342345362833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0.14663363206068603</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0.52595970018664318</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2.7090418730843169E-2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8.7908874895302898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0.11849945135962958</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0.42994803025978445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0.11986629631882018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1.2513870617074971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0.11986629631882018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0.27550498726686357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8.510588430753403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8.4426370480290593</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2C-44A3-95AF-316388C811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2C-44A3-95AF-316388C811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59-41C1-B3BC-9C9E4C6F28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59-41C1-B3BC-9C9E4C6F28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0.35373365117574984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0.31696154021998435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8.8366507642149372E-2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0.9225337542551566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8.8366507642147596E-2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0.31696154021998524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0.29011288148216252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7.8280654820240274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0.37916077468174336</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0.22560273489027871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6.289635576270669E-2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0.65662899619970361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6.289635576270669E-2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0.22560273489027871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0.15445052484567334</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8.9384834014000898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6.2738071011238183E-2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0.36596966935354391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0.10202960763403546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1.0651745722144099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0.10202960763403546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0.36596966935354303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0.19114209517976199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8.2461047275557799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0.2472077573747109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0.23787823110136053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6.6318672328289807E-2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0.69235749372370847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6.6318672328289807E-2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0.23787823110136053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0.15786390448459109</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8.6924587034201473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7.8502547226054986E-2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0.28159384411208332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7.8506258394765105E-2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0.81959415645054179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7.8506258394764217E-2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0.28159384411208421</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0.1741517316947192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8.3115406052719685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7.9685108208314626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3A-4EF4-9275-E33D3755A8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3A-4EF4-9275-E33D3755A8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CA-48D9-A29B-EABE16ECFC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CA-48D9-A29B-EABE16ECFC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0.19045786603333337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0.11775547037196699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1.2293503394550465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0.11775547037196787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0.39924188349512946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7.9685108208314626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0.34190979633682073</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0.38565140281098209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0.10751672777097898</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1.1224593249454164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0.10751672777097809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0.38565140281098209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0.40283266778208926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8.2560515280274434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1.0184027177609689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0.25458351054810358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7.0975979340586193E-2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0.74097911561886676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7.0975979340586193E-2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0.25458351054810358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6.1706949856946025E-2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9.2944911697287491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0.16218765101313792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0.57483107199468808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0.16025860513268952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1.6730770128821471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0.16025860513268864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0.57483107199468808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0.6888346449330971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6.6023782583802753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1.6445377810867079E-2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0.55634885956765601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0.1551059024907735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1.6192835311700842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0.15510590249077438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0.55634885956765601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1.4745049045801961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4.7502986467128849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0.14255426280806205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0.39173727664514502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0.1092134238947482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1.1401725908269986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0.10921342389474908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0.39173727664514502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0.42062528079099337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7.9627884143434766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0.6537102473498233</c:v>
                </c:pt>
                <c:pt idx="1">
                  <c:v>6.0070671378091876E-2</c:v>
                </c:pt>
                <c:pt idx="2">
                  <c:v>0.17667844522968199</c:v>
                </c:pt>
                <c:pt idx="3">
                  <c:v>3.8869257950530041E-2</c:v>
                </c:pt>
                <c:pt idx="4">
                  <c:v>3.5335689045936397E-2</c:v>
                </c:pt>
                <c:pt idx="5">
                  <c:v>3.5335689045936397E-2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5.5273524817522972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9E-4737-AEB0-EB274B2B5F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9E-4737-AEB0-EB274B2B5F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53-4120-914B-2EA763D73D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53-4120-914B-2EA763D73D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0.27307544105447334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0.83839261443611246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0.23373759264064553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2.4401871772794266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0.23373759264064553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0.59121420549117865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6.0249263270287239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7.8595484056053877E-2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0.76155436114915265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0.2123156621074358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2.2165452735139741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0.2123156621074358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0.43121319548111536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7.0799261622027334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0.31366863171549308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0.67147658927014842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0.18720265277636905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1.9543690327978211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0.18720265277636905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0.56028780421679869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7.7583713509711556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0.67465575003259026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0.22565394675787287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2.3557950655700579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0.22565394675787243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0.80939741118589037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1.3339902041670797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4.2004371668615841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2.1976678481912204E-2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0.69508558509078577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0.19378466429789309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2.0230842956448254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0.19378466429789221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0.69508558509078711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0.87698136088943723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2.5731014016972908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0.16250393318379519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0.11001255577275248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1.1485154138176412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0.11001255577275337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0.39460368019157066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0.45777669710996172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7.7645591644701266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9.3903760355010544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0.62190812720848054</c:v>
                </c:pt>
                <c:pt idx="1">
                  <c:v>0.3780918727915194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2F-432D-ADF0-CDC4DD3524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2F-432D-ADF0-CDC4DD3524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12-492F-BCD2-C20F8184D0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12-492F-BCD2-C20F8184D0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0.31015963931219481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9.3206032897676039E-2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2.5985145114546526E-2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0.2712812140824532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2.5985145114546526E-2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9.3206032897676039E-2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2.2835220533128364E-3</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9.6852374649867201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0.3032927061777313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8.9500863620955329E-2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0.93437626911415705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8.9500863620955329E-2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0.26560176773659805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8.5297752711803039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0.31230509400100459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3.5316238617205897E-2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9.8459032837006077E-3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0.10278982798698166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9.8459032837006077E-3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3.5316238617205897E-2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7.0804148720414517E-2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9.9561153703361409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6.2626349614155181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54-452F-A176-E91F95F0D9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54-452F-A176-E91F95F0D9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99-4299-9033-6E5831A91B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99-4299-9033-6E5831A91B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0.79556334128905237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0.24005880835665794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2.506179769060537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0.24005880835665927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0.86106616262615887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0.14788720868013971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3.3563184092511151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7.9467927523499071E-2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0.21305167265625169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2.1905237872362902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7.9182397280711996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0.66077738515901063</c:v>
                </c:pt>
                <c:pt idx="1">
                  <c:v>0.1837455830388692</c:v>
                </c:pt>
                <c:pt idx="2">
                  <c:v>0.15547703180212008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1.7404089300873338E-2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0.74605022487586581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0.20799322483152061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2.1714196439730742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0.20799322483152061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0.10786729479983492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7.6832211108083914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0.71613339633404305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0.2940793069426304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3.0701460804719511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0.29407930694262951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1.0548321141402806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0.12692838113082772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4.8509970290221727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0.37165977891531021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0.10455730233255078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1.0915633448620143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0.1045573023325499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0.37503624928551815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3.7059104351198968E-2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7.4702649268285954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0.27384393150863318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0.67211444528139186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0.18738048226335469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1.9562255473147445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0.18738048226335557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0.63542502778593057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6.296768564511634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8.3444319268466849E-2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0.35529478746771304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9.905353037529796E-2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1.0341047494985993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9.9053530375298848E-2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0.35529478746771304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0.52127671156624089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8.4964501301009854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8.4885405876264084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F9-4657-A7B3-537A95BE48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F9-4657-A7B3-537A95BE48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7F-4F49-8A19-43FEAD2681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7F-4F49-8A19-43FEAD2681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0.27620517452025162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0.29693582094287851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8.2783486830500408E-2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0.86424781213881374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8.2783486830502184E-2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0.29693582094287585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0.39636269641912314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8.3962952975829275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0.24147933664401222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0.25963241644687152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7.2383576556886098E-2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0.75567423008114432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7.2383576556886098E-2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0.15348331047591124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8.7696302139141125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0.51590106007067127</c:v>
                </c:pt>
                <c:pt idx="1">
                  <c:v>0.47703180212014135</c:v>
                </c:pt>
                <c:pt idx="2">
                  <c:v>3.5335689045936404E-3</c:v>
                </c:pt>
                <c:pt idx="3">
                  <c:v>3.5335689045936404E-3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0.28184634601855763</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0.36052818454915236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0.10051256235397421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1.0493368355545192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0.10051256235397332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0.36052818454915148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0.27793096408435858</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8.2996962513821853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8.3751383127767269</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5B-4A94-8C29-D3EA86DF71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5B-4A94-8C29-D3EA86DF71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54-4E51-8CC0-3A7F21E484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54-4E51-8CC0-3A7F21E484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8.7905543643715944E-2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0.32188422180289233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8.9738914462908603E-2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0.93686148599993402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8.9738914462907715E-2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0.32188422180289322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0.27858441666924882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7.9699142178808584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0.24079991995582439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0.21273270083390905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5.9308286490935558E-2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0.61917006403028907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5.9308286490935558E-2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0.21273270083390905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0.10726856005378416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9.0290061029790039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0.24143897926551716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7.3720049917339381E-2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0.76962682161812879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7.3720049917339381E-2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0.26442620841732811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0.23292248298295348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8.5387238087695163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1.7101338971838649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0.40040440616149464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0.11162975480388937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1.1653987413744318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0.11162975480388937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0.40040440616149375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0.18701280018182231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7.9629091214775292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8.4697674032155668</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EC-4824-8B0D-995E9032EC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EC-4824-8B0D-995E9032EC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2</c:v>
                </c:pt>
                <c:pt idx="3">
                  <c:v>69</c:v>
                </c:pt>
                <c:pt idx="4">
                  <c:v>2</c:v>
                </c:pt>
                <c:pt idx="5">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59-4326-ABC9-27BF5BF32D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59-4326-ABC9-27BF5BF32D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0.24959831933252019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0.29841973213749284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8.3197190177059177E-2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0.86856681615551068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8.3197190177060065E-2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0.29841973213749107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3.1021494958570983E-2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9.1646339327360256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0.46022244837365811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0.37509196309202597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0.10457283492525882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1.0917255029176758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0.10457283492525882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0.37509196309202508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0.29084128498809214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7.9389958098017201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0.62150322775865074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0.38293360660139886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0.10675902650742053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1.1145490316688651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0.10675902650742053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0.38293360660139797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9.2788912649238497E-2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8.5884161673462653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0.6489038473423463</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0.34088012812151369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9.503483112115152E-2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0.99215010164533179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9.5034831121150631E-2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0.34088012812151369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9.4202478744561446E-2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8.7331552013678806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0.3893486309265235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0.11242604819832636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1.1737119310009057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0.11242604819832636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0.25274597574441593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8.3233841273257614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0.24579306063500628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0.5492939063151443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0.15313903427051478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1.5987497070802048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0.15313903427051478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0.36548600631238237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8.0700191807157502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7.6987050317664023</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5E-4C78-BB46-B46DC0C470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5E-4C78-BB46-B46DC0C470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4.9652320094002054</c:v>
                </c:pt>
                <c:pt idx="1">
                  <c:v>6.0249263270287239</c:v>
                </c:pt>
                <c:pt idx="2">
                  <c:v>4.2004371668615841</c:v>
                </c:pt>
                <c:pt idx="3">
                  <c:v>4.8509970290221727</c:v>
                </c:pt>
                <c:pt idx="4">
                  <c:v>7.9182397280711996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6.9389663609804657</c:v>
                </c:pt>
                <c:pt idx="2">
                  <c:v>5.0366359906505567</c:v>
                </c:pt>
                <c:pt idx="3">
                  <c:v>5.6332485655474924</c:v>
                </c:pt>
                <c:pt idx="4">
                  <c:v>8.6864883996386659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29-451C-8F0A-37A85B76DE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29-451C-8F0A-37A85B76DE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0.66478354319606758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0.32529801864678287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9.0690655499642503E-2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0.94679752687250129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9.0690655499642503E-2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0.32529801864678198</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0.51325309588341028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8.2426137691657786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0.32223634976783266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0.25859286229238698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7.2093756630870587E-2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0.75264855133090336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7.2093756630870587E-2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0.18876358299566753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8.9554964128434875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1.2571460496225821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0.45790616088326175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0.12766081410695573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1.3327607172877007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0.12766081410695751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0.45790616088325997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0.42933463518776982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7.4901746400109479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0.52091037003956497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0.73931866552128955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0.20611651641214301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2.1518270753634674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0.20611651641214301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0.73931866552129044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0.48173156158304309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6.1065353050453961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8.3500581730623491</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B8-479B-B732-F74EE10815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B8-479B-B732-F74EE10815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94-4A2D-9ECD-DEF44DCCD0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94-4A2D-9ECD-DEF44DCCD0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0.10950905092719765</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0.19725440076307876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5.499305215509942E-2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0.5741196321579487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5.499305215509942E-2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0.19725440076307876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3.0763633223072517E-2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9.332719395094033</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0.23579299645775187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0.12214500203787537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1.2751764248715887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0.12214500203787537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0.43812151242730835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0.50394544474086267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7.5086743605206072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9.1646339327360256</c:v>
                </c:pt>
                <c:pt idx="1">
                  <c:v>8.7908874895302898</c:v>
                </c:pt>
                <c:pt idx="2">
                  <c:v>6.2922346722337634</c:v>
                </c:pt>
                <c:pt idx="3">
                  <c:v>8.7331552013678806</c:v>
                </c:pt>
                <c:pt idx="4">
                  <c:v>8.5884161673462653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8.5167053051106389</c:v>
                </c:pt>
                <c:pt idx="1">
                  <c:v>8.3012573380009087</c:v>
                </c:pt>
                <c:pt idx="2">
                  <c:v>5.8851012688846627</c:v>
                </c:pt>
                <c:pt idx="3">
                  <c:v>8.3480072980983984</c:v>
                </c:pt>
                <c:pt idx="4">
                  <c:v>8.2465389537384208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0.55685895247140316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0.32171600225398045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8.9692016110368478E-2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0.93637187387888776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8.9692016110369366E-2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0.32171600225398045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0.23359723292475287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8.2934557613858484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0.29563472048482353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9.848902212231625E-2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1.0282113637371069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9.8489022122315362E-2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0.35326995464240163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0.2187241189819904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7.9636610849568346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4.6064209968665892E-4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0.39256408062032211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0.10944393066140812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1.1425790486411733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0.10944393066140634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0.392564080620323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0.21378366116675096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7.7824021510014436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0.31477305292456315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0.2385971962872766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6.6519114446760952E-2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0.69445008089273585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6.6519114446760952E-2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0.2385971962872766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9.9328536455782768E-3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9.0468912249312314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0.2317065567131591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0.28929697747780025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8.0653834384451173E-2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0.84201454391606845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8.0653834384451173E-2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0.28929697747780025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0.21210344267215042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8.5226032335464552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8.0475280157193385</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8C-4570-ABAD-39048C8F7E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8C-4570-ABAD-39048C8F7E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93-4A90-98B8-A73A01CD7B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93-4A90-98B8-A73A01CD7B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0.18708692972310637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7.3636234577843851E-2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0.76875180141112764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7.3636234577843851E-2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0.11782373055783246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9.1800540780371573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0.24158649181354441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9.9719177405704684E-2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1.0410540096918055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8.6109413095503129E-2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8.6702952968870939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5.6643559413525972</c:v>
                </c:pt>
                <c:pt idx="1">
                  <c:v>5.6685965805688614</c:v>
                </c:pt>
                <c:pt idx="2">
                  <c:v>6.8671303121774274</c:v>
                </c:pt>
                <c:pt idx="3">
                  <c:v>8.1752583337934297</c:v>
                </c:pt>
                <c:pt idx="4">
                  <c:v>8.2461047275557799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6.9868645859978793</c:v>
                </c:pt>
                <c:pt idx="1">
                  <c:v>6.3305318077747614</c:v>
                </c:pt>
                <c:pt idx="2">
                  <c:v>7.4783958079714701</c:v>
                </c:pt>
                <c:pt idx="3">
                  <c:v>8.7389531911453115</c:v>
                </c:pt>
                <c:pt idx="4">
                  <c:v>8.8082713417254546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0.80169826182773685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0.35421767193188236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3.6979820458014245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0.3542176719318828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0.70534389086933835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6.2922346722337634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0.45412272188612235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0.16245035241313843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1.6959585423321881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9.1726989995461139E-2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8.6808758358611193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0.29924078115731056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0.2027240045814338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2.1164097350266209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0.20272400458143203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0.11699355243728071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8.7597688865139283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5.375729899914786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6C-4D6C-85BE-3CAB8F6CAF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6C-4D6C-85BE-3CAB8F6CAF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F3-40C3-9398-DFD4B33050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F3-40C3-9398-DFD4B33050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0.2385694544166399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0.25709747861771071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2.6840610598669983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0.25709747861771071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0.92218211383149651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0.25175290815240459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5.0828632192607097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0.63728695330694407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0.5300203999862223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0.14776572480487982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1.5426531215482786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0.14776572480488159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0.53002039998622053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0.31837837697948235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5.6685965805688614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EB-4025-B198-E3B6CAFFF2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EB-4025-B198-E3B6CAFFF2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231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RHW | Royal Berkshire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504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RHW | Royal Berkshire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943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RHW | Royal Berkshire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Royal Berkshire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5593080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79782927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67802084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51511786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Berkshire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room temperature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67284866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0976792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0311211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94316634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Berkshire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66012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2442785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1258F1F-4B3E-D427-3385-D83D1B2F26AC}"/>
              </a:ext>
            </a:extLst>
          </p:cNvPr>
          <p:cNvGraphicFramePr/>
          <p:nvPr>
            <p:extLst>
              <p:ext uri="{D42A27DB-BD31-4B8C-83A1-F6EECF244321}">
                <p14:modId xmlns:p14="http://schemas.microsoft.com/office/powerpoint/2010/main" val="34401581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E6FD926-9D55-6D74-B73F-F797C657C8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62703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04118509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50288396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818687106"/>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5810035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5879991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19954148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9192254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01171939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05499527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6427785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55E9D11-6FB4-6236-3078-1DE2DD462A46}"/>
              </a:ext>
            </a:extLst>
          </p:cNvPr>
          <p:cNvGraphicFramePr/>
          <p:nvPr>
            <p:extLst>
              <p:ext uri="{D42A27DB-BD31-4B8C-83A1-F6EECF244321}">
                <p14:modId xmlns:p14="http://schemas.microsoft.com/office/powerpoint/2010/main" val="36633907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C747A8C-1FE3-9A76-C0B2-83E2D8204A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84532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43501900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51264283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42784794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2935479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2412034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0318637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16149413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106773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13133088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704118622"/>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8406026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7B13BDD-9912-0834-775C-DFED5FE86763}"/>
              </a:ext>
            </a:extLst>
          </p:cNvPr>
          <p:cNvGraphicFramePr/>
          <p:nvPr>
            <p:extLst>
              <p:ext uri="{D42A27DB-BD31-4B8C-83A1-F6EECF244321}">
                <p14:modId xmlns:p14="http://schemas.microsoft.com/office/powerpoint/2010/main" val="27300757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892DB69-ED48-8D20-6339-8A7FB04D30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33001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23382933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226651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577189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585597109"/>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6570189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4254863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54C3B38-D589-9F6F-B718-535058C0D307}"/>
              </a:ext>
            </a:extLst>
          </p:cNvPr>
          <p:cNvGraphicFramePr/>
          <p:nvPr>
            <p:extLst>
              <p:ext uri="{D42A27DB-BD31-4B8C-83A1-F6EECF244321}">
                <p14:modId xmlns:p14="http://schemas.microsoft.com/office/powerpoint/2010/main" val="34821694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DD0DAD5-1C51-7409-6B91-E9001F1AC2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08492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81175165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68540582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2861629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4720390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61890516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501188472"/>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293731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72157270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0146531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49581501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884377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5310680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3EE2CE7-83AF-6E81-93C1-AAD2FE7AC10D}"/>
              </a:ext>
            </a:extLst>
          </p:cNvPr>
          <p:cNvGraphicFramePr/>
          <p:nvPr>
            <p:extLst>
              <p:ext uri="{D42A27DB-BD31-4B8C-83A1-F6EECF244321}">
                <p14:modId xmlns:p14="http://schemas.microsoft.com/office/powerpoint/2010/main" val="6927759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763E47F-C775-5EC3-B41F-70988DF451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51002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02727155"/>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5610598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023690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78289599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8496115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3639916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E253955-0E8F-85ED-F5E9-993CC96EAB72}"/>
              </a:ext>
            </a:extLst>
          </p:cNvPr>
          <p:cNvGraphicFramePr/>
          <p:nvPr>
            <p:extLst>
              <p:ext uri="{D42A27DB-BD31-4B8C-83A1-F6EECF244321}">
                <p14:modId xmlns:p14="http://schemas.microsoft.com/office/powerpoint/2010/main" val="8402023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5008DA1-4247-8254-00C5-E25FAF4F6B3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17939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38042845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742351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8482185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93743726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17055558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899424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033598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4EE98B1-F059-4A19-01BB-91D117529A51}"/>
              </a:ext>
            </a:extLst>
          </p:cNvPr>
          <p:cNvGraphicFramePr/>
          <p:nvPr>
            <p:extLst>
              <p:ext uri="{D42A27DB-BD31-4B8C-83A1-F6EECF244321}">
                <p14:modId xmlns:p14="http://schemas.microsoft.com/office/powerpoint/2010/main" val="13108534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455DC4E-75CE-C951-6E38-D2EACC0284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81111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08830551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110718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51530941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63538003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76262699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56864696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531984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6399326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87556824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0525797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45792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3675558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BF4988-5064-A816-9DA5-1D11B5C66CBF}"/>
              </a:ext>
            </a:extLst>
          </p:cNvPr>
          <p:cNvGraphicFramePr/>
          <p:nvPr>
            <p:extLst>
              <p:ext uri="{D42A27DB-BD31-4B8C-83A1-F6EECF244321}">
                <p14:modId xmlns:p14="http://schemas.microsoft.com/office/powerpoint/2010/main" val="34962753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725EBAF-60D1-3911-1E44-87F2AA931B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01548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18786438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99816452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98848946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44208205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8333593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152362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5338375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6D8269-8887-1A64-CA51-6F8DF1971CCD}"/>
              </a:ext>
            </a:extLst>
          </p:cNvPr>
          <p:cNvGraphicFramePr/>
          <p:nvPr>
            <p:extLst>
              <p:ext uri="{D42A27DB-BD31-4B8C-83A1-F6EECF244321}">
                <p14:modId xmlns:p14="http://schemas.microsoft.com/office/powerpoint/2010/main" val="12611160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0995BBF-3476-C962-3123-B4E9D42840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70579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88233634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63112729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22448430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767706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7165507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134695241"/>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1508638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55790391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51396739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7491168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5113237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1DADDE-6D5C-61A2-BFA6-E541A5829918}"/>
              </a:ext>
            </a:extLst>
          </p:cNvPr>
          <p:cNvGraphicFramePr/>
          <p:nvPr>
            <p:extLst>
              <p:ext uri="{D42A27DB-BD31-4B8C-83A1-F6EECF244321}">
                <p14:modId xmlns:p14="http://schemas.microsoft.com/office/powerpoint/2010/main" val="25258002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09BA9F9-503C-C709-CE8C-5A32201D4B0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68563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68729378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10802981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0666069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0471858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75941932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6631127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71091332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65178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40094102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B70E92C-9909-CB13-B4C6-6D976FE1EB2B}"/>
              </a:ext>
            </a:extLst>
          </p:cNvPr>
          <p:cNvGraphicFramePr/>
          <p:nvPr>
            <p:extLst>
              <p:ext uri="{D42A27DB-BD31-4B8C-83A1-F6EECF244321}">
                <p14:modId xmlns:p14="http://schemas.microsoft.com/office/powerpoint/2010/main" val="22785524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A67371-CA25-92C1-1540-D505B39EB5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55040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126779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95908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0497311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758092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565432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0F477ED-B94F-6916-95D5-B5B583B9BAD4}"/>
              </a:ext>
            </a:extLst>
          </p:cNvPr>
          <p:cNvGraphicFramePr/>
          <p:nvPr>
            <p:extLst>
              <p:ext uri="{D42A27DB-BD31-4B8C-83A1-F6EECF244321}">
                <p14:modId xmlns:p14="http://schemas.microsoft.com/office/powerpoint/2010/main" val="23010471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6A070C-7A7A-B185-CA08-BA7BCF3108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00899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94440752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430935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21195100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072197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4161018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C3CDD2A-D8C8-158D-0080-E86ED1F6A40F}"/>
              </a:ext>
            </a:extLst>
          </p:cNvPr>
          <p:cNvGraphicFramePr/>
          <p:nvPr>
            <p:extLst>
              <p:ext uri="{D42A27DB-BD31-4B8C-83A1-F6EECF244321}">
                <p14:modId xmlns:p14="http://schemas.microsoft.com/office/powerpoint/2010/main" val="30185622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01D647E-AF65-D64C-4EC9-F5CFABA67F7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75845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956244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95391563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06246356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43008421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1391983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0735501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49E4043-2A8F-D11B-6713-D011F95883BD}"/>
              </a:ext>
            </a:extLst>
          </p:cNvPr>
          <p:cNvGraphicFramePr/>
          <p:nvPr>
            <p:extLst>
              <p:ext uri="{D42A27DB-BD31-4B8C-83A1-F6EECF244321}">
                <p14:modId xmlns:p14="http://schemas.microsoft.com/office/powerpoint/2010/main" val="28531694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03BEEB-5990-1F8A-4675-F2C5E62F3A6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68612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99047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9033409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074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14688365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335792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5469719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802B47-BB02-14BD-EA79-D61632A90A10}"/>
              </a:ext>
            </a:extLst>
          </p:cNvPr>
          <p:cNvGraphicFramePr/>
          <p:nvPr>
            <p:extLst>
              <p:ext uri="{D42A27DB-BD31-4B8C-83A1-F6EECF244321}">
                <p14:modId xmlns:p14="http://schemas.microsoft.com/office/powerpoint/2010/main" val="42716441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FF0352B-9245-6261-CF26-3BF40FDEF47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86853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817244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7840172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7282258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717310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0A7CD6-74EB-A1D2-566E-E57A751897E8}"/>
              </a:ext>
            </a:extLst>
          </p:cNvPr>
          <p:cNvGraphicFramePr/>
          <p:nvPr>
            <p:extLst>
              <p:ext uri="{D42A27DB-BD31-4B8C-83A1-F6EECF244321}">
                <p14:modId xmlns:p14="http://schemas.microsoft.com/office/powerpoint/2010/main" val="16064743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FAD1723-72F4-AD2B-4CB5-3B59AB950B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14478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4834979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29329717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56180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5450162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A6EFC3-B8CC-75FD-D29F-DEB2F7FF591C}"/>
              </a:ext>
            </a:extLst>
          </p:cNvPr>
          <p:cNvGraphicFramePr/>
          <p:nvPr>
            <p:extLst>
              <p:ext uri="{D42A27DB-BD31-4B8C-83A1-F6EECF244321}">
                <p14:modId xmlns:p14="http://schemas.microsoft.com/office/powerpoint/2010/main" val="32066124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2CC9BCC-600F-9060-E649-CE85D500BF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240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72236666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46014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38914554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75544876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3059315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7958400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FC0E755-C844-B38A-2B6B-ADC9AAFD4E68}"/>
              </a:ext>
            </a:extLst>
          </p:cNvPr>
          <p:cNvGraphicFramePr/>
          <p:nvPr>
            <p:extLst>
              <p:ext uri="{D42A27DB-BD31-4B8C-83A1-F6EECF244321}">
                <p14:modId xmlns:p14="http://schemas.microsoft.com/office/powerpoint/2010/main" val="41311165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19B6488-C1BC-DEA8-1196-8FFAA1E0DE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40270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22454462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8915496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02346598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383335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135562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DBC4183-ACCC-B036-207C-CBF89D0DF1CD}"/>
              </a:ext>
            </a:extLst>
          </p:cNvPr>
          <p:cNvGraphicFramePr/>
          <p:nvPr>
            <p:extLst>
              <p:ext uri="{D42A27DB-BD31-4B8C-83A1-F6EECF244321}">
                <p14:modId xmlns:p14="http://schemas.microsoft.com/office/powerpoint/2010/main" val="14979780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240045F-F39D-35A1-08CB-35830CCC1B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99775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96236383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4869765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11988490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62324129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4991295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3181338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9CF6DB2-3CC8-6C12-680F-81BCF4D6F921}"/>
              </a:ext>
            </a:extLst>
          </p:cNvPr>
          <p:cNvGraphicFramePr/>
          <p:nvPr>
            <p:extLst>
              <p:ext uri="{D42A27DB-BD31-4B8C-83A1-F6EECF244321}">
                <p14:modId xmlns:p14="http://schemas.microsoft.com/office/powerpoint/2010/main" val="11356959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5743C7-B746-0864-AE39-F7A534B543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92168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09299387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14307222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7212288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04955060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2885071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1019966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965483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E7D86A-6B64-7E84-07A3-214F988C8E9D}"/>
              </a:ext>
            </a:extLst>
          </p:cNvPr>
          <p:cNvGraphicFramePr/>
          <p:nvPr>
            <p:extLst>
              <p:ext uri="{D42A27DB-BD31-4B8C-83A1-F6EECF244321}">
                <p14:modId xmlns:p14="http://schemas.microsoft.com/office/powerpoint/2010/main" val="31973277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A645E30-CA02-26FF-B99A-0C4757AF360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73788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57572382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48808378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079462361"/>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69052282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63622093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46980692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95367205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86743708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601709201"/>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137392337"/>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987339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4989496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0C57D2-C738-6897-D49B-C389BC44DB22}"/>
              </a:ext>
            </a:extLst>
          </p:cNvPr>
          <p:cNvGraphicFramePr/>
          <p:nvPr>
            <p:extLst>
              <p:ext uri="{D42A27DB-BD31-4B8C-83A1-F6EECF244321}">
                <p14:modId xmlns:p14="http://schemas.microsoft.com/office/powerpoint/2010/main" val="10529876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F88599-B96C-97C9-607C-8D3D08F931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57936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83284823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55277962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91122690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1655337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90241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1355354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636168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5712444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74092177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11822</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Royal Berkshire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